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-108" y="-480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28263" cy="737282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0FBDFE-C587-4B4C-A407-44438C67B59E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E70B2-8BF9-45C0-BB95-33D1B9D3A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0FBDFE-C587-4B4C-A407-44438C67B59E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E70B2-8BF9-45C0-BB95-33D1B9D3A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0FBDFE-C587-4B4C-A407-44438C67B59E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E70B2-8BF9-45C0-BB95-33D1B9D3A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0FBDFE-C587-4B4C-A407-44438C67B59E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E70B2-8BF9-45C0-BB95-33D1B9D3A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0FBDFE-C587-4B4C-A407-44438C67B59E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E70B2-8BF9-45C0-BB95-33D1B9D3A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0FBDFE-C587-4B4C-A407-44438C67B59E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E70B2-8BF9-45C0-BB95-33D1B9D3A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0FBDFE-C587-4B4C-A407-44438C67B59E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E70B2-8BF9-45C0-BB95-33D1B9D3A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0FBDFE-C587-4B4C-A407-44438C67B59E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E70B2-8BF9-45C0-BB95-33D1B9D3A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0FBDFE-C587-4B4C-A407-44438C67B59E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E70B2-8BF9-45C0-BB95-33D1B9D3A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0FBDFE-C587-4B4C-A407-44438C67B59E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E70B2-8BF9-45C0-BB95-33D1B9D3A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0FBDFE-C587-4B4C-A407-44438C67B59E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AE70B2-8BF9-45C0-BB95-33D1B9D3A8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60FBDFE-C587-4B4C-A407-44438C67B59E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9AE70B2-8BF9-45C0-BB95-33D1B9D3A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Пасхальный сувенир в технике «артишок»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Попова Валентина Ивановна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Саянский район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Муниципальное бюджетное учреждение дополнительного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образования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Саянский районный Центр детского творчества»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педагог дополнительного образования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endParaRPr lang="ru-RU" altLang="en-US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V="1">
            <a:off x="11327552" y="6088564"/>
            <a:ext cx="593937" cy="186506"/>
          </a:xfrm>
        </p:spPr>
        <p:txBody>
          <a:bodyPr>
            <a:normAutofit fontScale="55000" lnSpcReduction="20000"/>
          </a:bodyPr>
          <a:lstStyle/>
          <a:p>
            <a:endParaRPr lang="ru-RU" altLang="en-US" dirty="0"/>
          </a:p>
        </p:txBody>
      </p:sp>
      <p:pic>
        <p:nvPicPr>
          <p:cNvPr id="1026" name="Picture 2" descr="DSC014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648" y="3155795"/>
            <a:ext cx="5348962" cy="300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Наш сувенир </a:t>
            </a:r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Можно </a:t>
            </a:r>
            <a:r>
              <a:rPr lang="ru-RU" dirty="0" smtClean="0"/>
              <a:t>выполнить пасхальную </a:t>
            </a:r>
            <a:r>
              <a:rPr lang="ru-RU" dirty="0" smtClean="0"/>
              <a:t>композицию.</a:t>
            </a:r>
          </a:p>
          <a:p>
            <a:r>
              <a:rPr lang="ru-RU" dirty="0" smtClean="0"/>
              <a:t>Желаю успеха!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777490" y="3120390"/>
            <a:ext cx="3274702" cy="18173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932420" y="2880360"/>
            <a:ext cx="3513032" cy="2057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6866" name="Picture 2" descr="DSC014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610" y="1211580"/>
            <a:ext cx="2362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DSC014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5464" y="1508760"/>
            <a:ext cx="6535872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После кроя всегда остаются  лоскутки ткани. А также в любом доме найдётся множество различных, казалось бы, ненужных вещей. Всё это можно использовать,  выполнив изделия для украшения нашего интерьера и  составления праздничных пасхальных композиций. Предварительно лоскутки ткани нужно постирать, высушить и отутюжить. Затем разрезать на одинаковые квадратики.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Необходимые  материалы и инструменты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/>
            <a:r>
              <a:rPr lang="ru-RU" dirty="0" smtClean="0"/>
              <a:t>Для работы </a:t>
            </a:r>
            <a:r>
              <a:rPr lang="ru-RU" dirty="0" smtClean="0"/>
              <a:t>потребуется:</a:t>
            </a:r>
            <a:br>
              <a:rPr lang="ru-RU" dirty="0" smtClean="0"/>
            </a:br>
            <a:r>
              <a:rPr lang="ru-RU" dirty="0" smtClean="0"/>
              <a:t>Остатки ткани,</a:t>
            </a:r>
            <a:br>
              <a:rPr lang="ru-RU" dirty="0" smtClean="0"/>
            </a:br>
            <a:r>
              <a:rPr lang="ru-RU" dirty="0" smtClean="0"/>
              <a:t>нитки,</a:t>
            </a:r>
            <a:br>
              <a:rPr lang="ru-RU" dirty="0" smtClean="0"/>
            </a:br>
            <a:r>
              <a:rPr lang="ru-RU" dirty="0" smtClean="0"/>
              <a:t>иголки- булавки,</a:t>
            </a:r>
            <a:br>
              <a:rPr lang="ru-RU" dirty="0" smtClean="0"/>
            </a:br>
            <a:r>
              <a:rPr lang="ru-RU" dirty="0" smtClean="0"/>
              <a:t>ножницы,</a:t>
            </a:r>
            <a:br>
              <a:rPr lang="ru-RU" dirty="0" smtClean="0"/>
            </a:br>
            <a:r>
              <a:rPr lang="ru-RU" dirty="0" smtClean="0"/>
              <a:t>клей « Момент» или «Мастер»,</a:t>
            </a:r>
            <a:br>
              <a:rPr lang="ru-RU" dirty="0" smtClean="0"/>
            </a:br>
            <a:r>
              <a:rPr lang="ru-RU" dirty="0" smtClean="0"/>
              <a:t>лента атласная,  несколько  цветов,</a:t>
            </a:r>
            <a:br>
              <a:rPr lang="ru-RU" dirty="0" smtClean="0"/>
            </a:br>
            <a:r>
              <a:rPr lang="ru-RU" dirty="0" smtClean="0"/>
              <a:t>кусочек </a:t>
            </a:r>
            <a:r>
              <a:rPr lang="ru-RU" dirty="0" smtClean="0"/>
              <a:t>полистирола или пенопласта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небольшой кусок </a:t>
            </a:r>
            <a:r>
              <a:rPr lang="ru-RU" dirty="0" err="1" smtClean="0"/>
              <a:t>синтепона</a:t>
            </a:r>
            <a:r>
              <a:rPr lang="ru-RU" dirty="0" smtClean="0"/>
              <a:t> или ваты,</a:t>
            </a:r>
            <a:br>
              <a:rPr lang="ru-RU" dirty="0" smtClean="0"/>
            </a:br>
            <a:r>
              <a:rPr lang="ru-RU" dirty="0" smtClean="0"/>
              <a:t>использованный фломастер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11502" y="2548890"/>
            <a:ext cx="5242560" cy="38976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 descr="SDC102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780" y="1337310"/>
            <a:ext cx="5140325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1. Приступаем к изготовлению основы для яйца. Берём кусочек </a:t>
            </a:r>
            <a:r>
              <a:rPr lang="ru-RU" dirty="0" err="1" smtClean="0"/>
              <a:t>синтепона</a:t>
            </a:r>
            <a:r>
              <a:rPr lang="ru-RU" dirty="0" smtClean="0"/>
              <a:t> и укладываем внутрь заготовку из полистирола. 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2. Формируем с помощью иголки с ниткой заготовку для яйца.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823460" y="4034790"/>
            <a:ext cx="1228732" cy="9029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052560" y="3223260"/>
            <a:ext cx="2392892" cy="17145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 descr="SDC102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7310" y="1360170"/>
            <a:ext cx="4116388" cy="3089275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 descr="SDC102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9410" y="1337310"/>
            <a:ext cx="4103688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/>
              <a:t>3. Заготовка готова.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4.   Приготовленные кусочки ткани</a:t>
            </a:r>
          </a:p>
          <a:p>
            <a:r>
              <a:rPr lang="ru-RU" dirty="0" smtClean="0"/>
              <a:t> складываем треугольником дважды. 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74820" y="3634740"/>
            <a:ext cx="1777372" cy="13030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355330" y="3737610"/>
            <a:ext cx="3090122" cy="12001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5" name="Picture 1" descr="SDC102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480" y="1760220"/>
            <a:ext cx="4097338" cy="3073400"/>
          </a:xfrm>
          <a:prstGeom prst="rect">
            <a:avLst/>
          </a:prstGeom>
          <a:noFill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7" name="Picture 3" descr="SDC102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1760220"/>
            <a:ext cx="4127500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5.  Квадратик из ткани укрепляем булавками на острой части яйца.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6.  Треугольники из ткани закрепляем булавками по окружности яйца.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06240" y="3543300"/>
            <a:ext cx="1845952" cy="13944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652510" y="2766060"/>
            <a:ext cx="2792942" cy="2171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69" name="Picture 1" descr="SDC102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140" y="1623060"/>
            <a:ext cx="4117975" cy="3089275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1" name="Picture 3" descr="SDC102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0810" y="1657350"/>
            <a:ext cx="4108450" cy="3081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7.  Яйцо готово и приступаем к изготовлению крепления для яйца.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8.Берём использованный фломастер</a:t>
            </a:r>
            <a:r>
              <a:rPr lang="ru-RU" dirty="0" smtClean="0"/>
              <a:t> </a:t>
            </a:r>
            <a:r>
              <a:rPr lang="ru-RU" dirty="0" smtClean="0"/>
              <a:t> наносим клей на  </a:t>
            </a:r>
            <a:r>
              <a:rPr lang="ru-RU" dirty="0" smtClean="0"/>
              <a:t>стержень фломастера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491740" y="2411730"/>
            <a:ext cx="3560452" cy="25260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041130" y="2823210"/>
            <a:ext cx="2404322" cy="21145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3794" name="Picture 2" descr="DSC014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840" y="1954530"/>
            <a:ext cx="46577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DSC014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4457" y="1965960"/>
            <a:ext cx="4851193" cy="273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9.Берём </a:t>
            </a:r>
            <a:r>
              <a:rPr lang="ru-RU" dirty="0" smtClean="0"/>
              <a:t>атласную ленту и </a:t>
            </a:r>
            <a:r>
              <a:rPr lang="ru-RU" dirty="0" smtClean="0"/>
              <a:t>обертываем   фломастер.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10. Крепление готово.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509010" y="3509010"/>
            <a:ext cx="2543182" cy="14287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423910" y="2811780"/>
            <a:ext cx="3021542" cy="21259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4818" name="Picture 2" descr="DSC014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020" y="1805940"/>
            <a:ext cx="46101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DSC014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3670" y="1840230"/>
            <a:ext cx="45339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11. Намазываем клеем незакрытую часть яйца.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12. Вставляем готовую деталь и держим до закрепления.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411730" y="3417570"/>
            <a:ext cx="3640462" cy="15201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652510" y="2388870"/>
            <a:ext cx="2792942" cy="25488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5842" name="Picture 2" descr="DSC014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865" y="1783080"/>
            <a:ext cx="4762031" cy="269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DSC01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100" y="1805042"/>
            <a:ext cx="4777740" cy="267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65</TotalTime>
  <Words>200</Words>
  <Application>Microsoft Office PowerPoint</Application>
  <PresentationFormat>Произвольный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Пасхальный сувенир в технике «артишок» Попова Валентина Ивановна  Саянский район Муниципальное бюджетное учреждение дополнительного образования «Саянский районный Центр детского творчества»  педагог дополнительного образования 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21</cp:revision>
  <dcterms:created xsi:type="dcterms:W3CDTF">2024-03-19T07:16:00Z</dcterms:created>
  <dcterms:modified xsi:type="dcterms:W3CDTF">2024-03-19T14:41:49Z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1049-12.2.0.13489</vt:lpwstr>
  </property>
  <property fmtid="{D5CDD505-2E9C-101B-9397-08002B2CF9AE}" pid="3" name="ICV">
    <vt:lpwstr>E972C929C8C84206B87CD5E049DBF9AD_12</vt:lpwstr>
  </property>
</Properties>
</file>