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3071810"/>
            <a:ext cx="3286116" cy="364333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ОРР, 10 класс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с.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Межово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Руководитель: Одноконная М.А.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Работу выполнили: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Леверенц  Константин,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Коломыченко Евгений,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Новик Наталья,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Алиева Наталья,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Кононова Ольга.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Цветочная оранжерея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ÐÐ°ÑÑÐ¸Ð½ÐºÐ¸ Ð¿Ð¾ Ð·Ð°Ð¿ÑÐ¾ÑÑ ÑÐ¾ÑÐ¾ ÑÐ²ÐµÑÐ¾ÑÐ½Ð°Ñ Ð¾ÑÐ°Ð½Ð¶ÐµÑÐµ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64538"/>
            <a:ext cx="5715008" cy="379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Возможные риски и пути их устранения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071546"/>
          <a:ext cx="8215370" cy="5346851"/>
        </p:xfrm>
        <a:graphic>
          <a:graphicData uri="http://schemas.openxmlformats.org/drawingml/2006/table">
            <a:tbl>
              <a:tblPr/>
              <a:tblGrid>
                <a:gridCol w="3331403"/>
                <a:gridCol w="4883967"/>
              </a:tblGrid>
              <a:tr h="3418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Возможные риски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Способы устранения рисков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54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Плохая всхожесть семян.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Покупка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качественного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соответствующего сроку годности) и сертифицированного товара.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7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Неплодородная почва.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Высадка семян в почву, богатую перегноем.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54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Гибель рассады.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правил выращивания рассады;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Своевременный полив и подкормка рассады.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66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Трудности в реализации товара.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Полная информация о товаре (объявление в группе «Доска объявлений» в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Viber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информация о продаже товара на досках объявлений возле магазинов).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Новик Наталья – решает вопросы закупок .  </a:t>
            </a:r>
          </a:p>
          <a:p>
            <a:r>
              <a:rPr lang="ru-RU" dirty="0" err="1" smtClean="0"/>
              <a:t>Коломыченко</a:t>
            </a:r>
            <a:r>
              <a:rPr lang="ru-RU" dirty="0" smtClean="0"/>
              <a:t> Евгений – ведёт финансовую отчётность.</a:t>
            </a:r>
          </a:p>
          <a:p>
            <a:r>
              <a:rPr lang="ru-RU" dirty="0" smtClean="0"/>
              <a:t> Кононова Ольга – составляет график работы. </a:t>
            </a:r>
          </a:p>
          <a:p>
            <a:r>
              <a:rPr lang="ru-RU" dirty="0" err="1" smtClean="0"/>
              <a:t>Леверенц</a:t>
            </a:r>
            <a:r>
              <a:rPr lang="ru-RU" dirty="0" smtClean="0"/>
              <a:t> Константин - ответственный за реализацию готовой продукции. </a:t>
            </a:r>
          </a:p>
          <a:p>
            <a:r>
              <a:rPr lang="ru-RU" dirty="0" smtClean="0"/>
              <a:t>Алиева Наталья – ответственная за выращивание рассады и ее состояние.</a:t>
            </a:r>
          </a:p>
          <a:p>
            <a:pPr algn="ctr">
              <a:buNone/>
            </a:pPr>
            <a:r>
              <a:rPr lang="ru-RU" dirty="0" smtClean="0"/>
              <a:t>Учащиеся МКОУ </a:t>
            </a:r>
            <a:r>
              <a:rPr lang="ru-RU" dirty="0" err="1" smtClean="0"/>
              <a:t>Межовской</a:t>
            </a:r>
            <a:r>
              <a:rPr lang="ru-RU" dirty="0" smtClean="0"/>
              <a:t> СОШ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обусловлен выбор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Данный бизнес не требует больших капитальных вложений.</a:t>
            </a:r>
          </a:p>
          <a:p>
            <a:r>
              <a:rPr lang="ru-RU" dirty="0" smtClean="0"/>
              <a:t>2. Данный проект интересен и не сложен для реализации.</a:t>
            </a:r>
          </a:p>
          <a:p>
            <a:r>
              <a:rPr lang="ru-RU" dirty="0" smtClean="0"/>
              <a:t>3. Минимальное время реализации проекта 5-7 месяцев.</a:t>
            </a:r>
          </a:p>
          <a:p>
            <a:r>
              <a:rPr lang="ru-RU" dirty="0" smtClean="0"/>
              <a:t>4. Основное время реализации проекта – весна, лето, этот период для нас оптимален.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бизнес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Продукция, полученная в ходе реализации проекта, позволит нам частично решить вопрос обеспечения жителей нашего села и близлежащих населённых пунктов рассадой некоторых цветов, цветущих на протяжении всего лета </a:t>
            </a:r>
          </a:p>
          <a:p>
            <a:r>
              <a:rPr lang="ru-RU" dirty="0" smtClean="0"/>
              <a:t>Цветы будут радовать глаз в </a:t>
            </a:r>
            <a:r>
              <a:rPr lang="ru-RU" dirty="0" err="1" smtClean="0"/>
              <a:t>с.Межово</a:t>
            </a:r>
            <a:r>
              <a:rPr lang="ru-RU" dirty="0" smtClean="0"/>
              <a:t>, д. </a:t>
            </a:r>
            <a:r>
              <a:rPr lang="ru-RU" dirty="0" err="1" smtClean="0"/>
              <a:t>Тинской</a:t>
            </a:r>
            <a:r>
              <a:rPr lang="ru-RU" dirty="0" smtClean="0"/>
              <a:t>, с. </a:t>
            </a:r>
            <a:r>
              <a:rPr lang="ru-RU" dirty="0" err="1" smtClean="0"/>
              <a:t>Унер</a:t>
            </a:r>
            <a:r>
              <a:rPr lang="ru-RU" dirty="0" smtClean="0"/>
              <a:t>, д. Калиновке, поднимать настроение людей; украшать садовые и приусадебные участки, клумбы, виться по фасадам зданий.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покупателя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428736"/>
          <a:ext cx="8572560" cy="5143536"/>
        </p:xfrm>
        <a:graphic>
          <a:graphicData uri="http://schemas.openxmlformats.org/drawingml/2006/table">
            <a:tbl>
              <a:tblPr/>
              <a:tblGrid>
                <a:gridCol w="2889626"/>
                <a:gridCol w="5682934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Мужчины и женщины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Возраст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20+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Образование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Среднее, среднее специальное, высшее, не имеющие образования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Уровень дохода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Прожиточный минимум, выше прожиточного минимума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Социальный статус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Пенсионер, рабочий, служащий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Ассортимент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Основной продукт продажи- рассада садовых однолетних цветов: флоксов, георгин, петуний. </a:t>
            </a:r>
          </a:p>
          <a:p>
            <a:r>
              <a:rPr lang="ru-RU" dirty="0" smtClean="0"/>
              <a:t>Характеристика продукта: летние цветковые растения.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Цена продажи договорная, в среднем 75 руб./шт. Кроме того оптовым покупателям предоставляется скидка 3%. Пенсионерам - скидка 5%.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Сопутствующая продукция: букеты.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/>
              <a:t>Человеческие ресурсы (все работы выполняем сами, согласно графика)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/>
              <a:t>Финансовые (спонсорская помощь родителей)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Материально-технические ресурсы:</a:t>
            </a:r>
          </a:p>
          <a:p>
            <a:pPr marL="514350" lvl="0" indent="-514350" algn="ctr">
              <a:buNone/>
            </a:pPr>
            <a:r>
              <a:rPr lang="ru-RU" sz="2800" i="1" dirty="0" smtClean="0"/>
              <a:t>Имеющиеся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sz="2800" dirty="0" smtClean="0"/>
              <a:t>Земельный участок  оформлен в  частную собственность.</a:t>
            </a:r>
          </a:p>
          <a:p>
            <a:pPr marL="514350" indent="-514350" algn="ctr">
              <a:buNone/>
            </a:pPr>
            <a:r>
              <a:rPr lang="ru-RU" sz="2800" i="1" dirty="0" smtClean="0"/>
              <a:t>Приобрести</a:t>
            </a:r>
          </a:p>
          <a:p>
            <a:pPr marL="514350" lvl="0" indent="-514350" algn="just">
              <a:buFont typeface="Wingdings" pitchFamily="2" charset="2"/>
              <a:buChar char="ü"/>
            </a:pPr>
            <a:r>
              <a:rPr lang="ru-RU" sz="2800" dirty="0" smtClean="0"/>
              <a:t>Купить  лотки, одноразовые стаканы для рассады . (магазин «Водолей»)</a:t>
            </a:r>
          </a:p>
          <a:p>
            <a:pPr marL="514350" lvl="0" indent="-514350" algn="just">
              <a:buFont typeface="Wingdings" pitchFamily="2" charset="2"/>
              <a:buChar char="ü"/>
            </a:pPr>
            <a:r>
              <a:rPr lang="ru-RU" sz="2800" dirty="0" smtClean="0"/>
              <a:t>Приобрести подкормка. (ст. Саянская)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sz="2800" dirty="0" smtClean="0"/>
              <a:t>Закупка семян. (заказ)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Финансовый план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1071546"/>
          <a:ext cx="86440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492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цветов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шт. в пакете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пакетов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Цена за пакет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Стоимость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2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Мини Синдерелла Темно-Лососевая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20шт.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95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Мини Синдерелла Красная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95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многоцветковая Джоконда Черная, махровая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98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98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крупноцветковая Сферика Орхид Стрингри, махровая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149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149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каскадная стелющаяся Джоконда Сине-белая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2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75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150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2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бахромчатая Титан Пурпуровый, махровая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ампельная Розали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7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2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90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Флоксы Мерцающая Звезда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шт.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 руб.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руб.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57167"/>
          <a:ext cx="8572560" cy="476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286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цветов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шт. в пакете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пакетов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Цена за пакет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Стоимость</a:t>
                      </a:r>
                    </a:p>
                  </a:txBody>
                  <a:tcPr marL="68580" marR="68580" marT="0" marB="0"/>
                </a:tc>
              </a:tr>
              <a:tr h="429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Флоксы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Изабеллия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смесь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50руб.</a:t>
                      </a:r>
                    </a:p>
                  </a:txBody>
                  <a:tcPr marL="68580" marR="68580" marT="0" marB="0"/>
                </a:tc>
              </a:tr>
              <a:tr h="1306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Гвоздика китайская Пурпурный с белым центром, лососевый, алый, малиновый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шт.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72 руб.</a:t>
                      </a:r>
                    </a:p>
                  </a:txBody>
                  <a:tcPr marL="68580" marR="68580" marT="0" marB="0"/>
                </a:tc>
              </a:tr>
              <a:tr h="483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Гвоздика махровая ,Смесь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 шт.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 руб.</a:t>
                      </a:r>
                    </a:p>
                  </a:txBody>
                  <a:tcPr marL="68580" marR="68580" marT="0" marB="0"/>
                </a:tc>
              </a:tr>
              <a:tr h="318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Лоток для рассады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-----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1192 руб.</a:t>
                      </a:r>
                    </a:p>
                  </a:txBody>
                  <a:tcPr marL="68580" marR="68580" marT="0" marB="0"/>
                </a:tc>
              </a:tr>
              <a:tr h="318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Стаканчики одноразовые.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250 мл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100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1,5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150 руб.</a:t>
                      </a:r>
                    </a:p>
                  </a:txBody>
                  <a:tcPr marL="68580" marR="68580" marT="0" marB="0"/>
                </a:tc>
              </a:tr>
              <a:tr h="647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Удобрение Pokon для цветущих растений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500 мл.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 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340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340 руб.</a:t>
                      </a:r>
                    </a:p>
                  </a:txBody>
                  <a:tcPr marL="68580" marR="68580" marT="0" marB="0"/>
                </a:tc>
              </a:tr>
              <a:tr h="318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Оплата рабочим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5000 руб</a:t>
                      </a:r>
                    </a:p>
                  </a:txBody>
                  <a:tcPr marL="68580" marR="68580" marT="0" marB="0"/>
                </a:tc>
              </a:tr>
              <a:tr h="247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7706 руб.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42926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>Расходы: 7706 рублей. </a:t>
            </a:r>
            <a:endParaRPr lang="ru-RU" sz="32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214421"/>
          <a:ext cx="8286808" cy="507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  <a:gridCol w="2071702"/>
                <a:gridCol w="2071702"/>
              </a:tblGrid>
              <a:tr h="637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товара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Цена за 1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Кол-во шт.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Стоимость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Петуния, махровая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40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4760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Петуния, Каскадная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1386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Петуния, Ампельная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1526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Петуния Мини Синдерелла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3160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Флоксы, смесь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49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1960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Гвоздика, китайская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34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1360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Гвоздика, махровая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39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780 руб.</a:t>
                      </a:r>
                    </a:p>
                  </a:txBody>
                  <a:tcPr marL="68580" marR="68580" marT="0" marB="0"/>
                </a:tc>
              </a:tr>
              <a:tr h="554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14 932 руб.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</TotalTime>
  <Words>820</Words>
  <PresentationFormat>Экран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Цветочная оранжерея</vt:lpstr>
      <vt:lpstr>Чем обусловлен выбор проекта</vt:lpstr>
      <vt:lpstr>Суть бизнес идеи</vt:lpstr>
      <vt:lpstr>Характеристика покупателя</vt:lpstr>
      <vt:lpstr>Ассортимент</vt:lpstr>
      <vt:lpstr>Требуемые ресурсы</vt:lpstr>
      <vt:lpstr>Финансовый план</vt:lpstr>
      <vt:lpstr>Слайд 8</vt:lpstr>
      <vt:lpstr>Доходы</vt:lpstr>
      <vt:lpstr>Возможные риски и пути их устранения</vt:lpstr>
      <vt:lpstr>Авторы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Цветочная оранжерея</dc:title>
  <dc:creator>user</dc:creator>
  <cp:lastModifiedBy>user</cp:lastModifiedBy>
  <cp:revision>19</cp:revision>
  <dcterms:created xsi:type="dcterms:W3CDTF">2018-12-17T04:02:12Z</dcterms:created>
  <dcterms:modified xsi:type="dcterms:W3CDTF">2019-01-17T02:01:57Z</dcterms:modified>
</cp:coreProperties>
</file>